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D30BED-887A-DA4B-8491-CF00082EEE9E}">
          <p14:sldIdLst>
            <p14:sldId id="281"/>
          </p14:sldIdLst>
        </p14:section>
        <p14:section name="Раздел без заголовка" id="{2898D9E6-D732-9444-AA6B-A61624107032}">
          <p14:sldIdLst/>
        </p14:section>
        <p14:section name="Раздел без заголовка" id="{8731DEE5-7967-8E49-8D18-DC315CC0B6C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5794"/>
  </p:normalViewPr>
  <p:slideViewPr>
    <p:cSldViewPr snapToGrid="0">
      <p:cViewPr>
        <p:scale>
          <a:sx n="150" d="100"/>
          <a:sy n="150" d="100"/>
        </p:scale>
        <p:origin x="55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81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20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92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3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71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63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88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3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95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26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6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21B31-CD6F-439D-8D38-0373D0B1E373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3D4FF-7161-4CE1-9CF3-65F844D6B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17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1BC7C279-52C7-B56A-3468-5E16D2C8BA79}"/>
              </a:ext>
            </a:extLst>
          </p:cNvPr>
          <p:cNvGrpSpPr/>
          <p:nvPr/>
        </p:nvGrpSpPr>
        <p:grpSpPr>
          <a:xfrm>
            <a:off x="293287" y="800071"/>
            <a:ext cx="8014935" cy="2442651"/>
            <a:chOff x="293287" y="800071"/>
            <a:chExt cx="8014935" cy="2442651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2483125" y="1102417"/>
              <a:ext cx="1435555" cy="492242"/>
            </a:xfrm>
            <a:prstGeom prst="roundRect">
              <a:avLst/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Повторное использование</a:t>
              </a:r>
            </a:p>
          </p:txBody>
        </p:sp>
        <p:sp>
          <p:nvSpPr>
            <p:cNvPr id="148" name="Скругленный прямоугольник 147"/>
            <p:cNvSpPr/>
            <p:nvPr/>
          </p:nvSpPr>
          <p:spPr>
            <a:xfrm>
              <a:off x="293287" y="1573565"/>
              <a:ext cx="1607987" cy="913175"/>
            </a:xfrm>
            <a:prstGeom prst="roundRect">
              <a:avLst>
                <a:gd name="adj" fmla="val 9280"/>
              </a:avLst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Элементы информационной модели здания</a:t>
              </a:r>
              <a:endParaRPr lang="en-US" sz="13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Прямая со стрелкой 4">
              <a:extLst>
                <a:ext uri="{FF2B5EF4-FFF2-40B4-BE49-F238E27FC236}">
                  <a16:creationId xmlns:a16="http://schemas.microsoft.com/office/drawing/2014/main" id="{F71EA14D-7CE1-59E0-98F2-DBD7ECEA072D}"/>
                </a:ext>
              </a:extLst>
            </p:cNvPr>
            <p:cNvCxnSpPr>
              <a:cxnSpLocks/>
            </p:cNvCxnSpPr>
            <p:nvPr/>
          </p:nvCxnSpPr>
          <p:spPr>
            <a:xfrm>
              <a:off x="3918680" y="1353059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70E9F907-1ABA-494F-23A5-E0337298F270}"/>
                </a:ext>
              </a:extLst>
            </p:cNvPr>
            <p:cNvCxnSpPr>
              <a:cxnSpLocks/>
            </p:cNvCxnSpPr>
            <p:nvPr/>
          </p:nvCxnSpPr>
          <p:spPr>
            <a:xfrm>
              <a:off x="6113451" y="1348538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B5DA92A3-0367-0BCB-B7F1-D256763AABDE}"/>
                </a:ext>
              </a:extLst>
            </p:cNvPr>
            <p:cNvCxnSpPr>
              <a:cxnSpLocks/>
            </p:cNvCxnSpPr>
            <p:nvPr/>
          </p:nvCxnSpPr>
          <p:spPr>
            <a:xfrm>
              <a:off x="2137497" y="1348538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>
              <a:extLst>
                <a:ext uri="{FF2B5EF4-FFF2-40B4-BE49-F238E27FC236}">
                  <a16:creationId xmlns:a16="http://schemas.microsoft.com/office/drawing/2014/main" id="{07AA1023-1229-3E99-48D6-5F92BFF3B400}"/>
                </a:ext>
              </a:extLst>
            </p:cNvPr>
            <p:cNvCxnSpPr>
              <a:cxnSpLocks/>
            </p:cNvCxnSpPr>
            <p:nvPr/>
          </p:nvCxnSpPr>
          <p:spPr>
            <a:xfrm>
              <a:off x="2137497" y="1348538"/>
              <a:ext cx="0" cy="134571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:a16="http://schemas.microsoft.com/office/drawing/2014/main" id="{CEF0C75A-D140-6CE5-FD66-96BE8A33536D}"/>
                </a:ext>
              </a:extLst>
            </p:cNvPr>
            <p:cNvCxnSpPr>
              <a:cxnSpLocks/>
            </p:cNvCxnSpPr>
            <p:nvPr/>
          </p:nvCxnSpPr>
          <p:spPr>
            <a:xfrm>
              <a:off x="1918156" y="2025385"/>
              <a:ext cx="219340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Скругленный прямоугольник 5">
              <a:extLst>
                <a:ext uri="{FF2B5EF4-FFF2-40B4-BE49-F238E27FC236}">
                  <a16:creationId xmlns:a16="http://schemas.microsoft.com/office/drawing/2014/main" id="{16B1B946-A844-C633-B94F-43C33129AD0A}"/>
                </a:ext>
              </a:extLst>
            </p:cNvPr>
            <p:cNvSpPr/>
            <p:nvPr/>
          </p:nvSpPr>
          <p:spPr>
            <a:xfrm>
              <a:off x="6459078" y="800071"/>
              <a:ext cx="1849144" cy="1096933"/>
            </a:xfrm>
            <a:prstGeom prst="roundRect">
              <a:avLst>
                <a:gd name="adj" fmla="val 7784"/>
              </a:avLst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Нормативные сроки эксплуатации строительных материалов, изделий и конструкций</a:t>
              </a:r>
              <a:r>
                <a:rPr lang="ru-US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3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>
              <a:extLst>
                <a:ext uri="{FF2B5EF4-FFF2-40B4-BE49-F238E27FC236}">
                  <a16:creationId xmlns:a16="http://schemas.microsoft.com/office/drawing/2014/main" id="{80FBA882-F052-E98B-1AC2-2787F807E7CB}"/>
                </a:ext>
              </a:extLst>
            </p:cNvPr>
            <p:cNvSpPr/>
            <p:nvPr/>
          </p:nvSpPr>
          <p:spPr>
            <a:xfrm>
              <a:off x="4264307" y="1102417"/>
              <a:ext cx="1849144" cy="492242"/>
            </a:xfrm>
            <a:prstGeom prst="roundRect">
              <a:avLst/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Виды и объемы строительных отходов</a:t>
              </a:r>
            </a:p>
          </p:txBody>
        </p:sp>
        <p:sp>
          <p:nvSpPr>
            <p:cNvPr id="129" name="Скругленный прямоугольник 128">
              <a:extLst>
                <a:ext uri="{FF2B5EF4-FFF2-40B4-BE49-F238E27FC236}">
                  <a16:creationId xmlns:a16="http://schemas.microsoft.com/office/drawing/2014/main" id="{D2C2D0E6-7C00-DD3A-890D-48C84B497CB9}"/>
                </a:ext>
              </a:extLst>
            </p:cNvPr>
            <p:cNvSpPr/>
            <p:nvPr/>
          </p:nvSpPr>
          <p:spPr>
            <a:xfrm>
              <a:off x="2483125" y="2448135"/>
              <a:ext cx="1435555" cy="492242"/>
            </a:xfrm>
            <a:prstGeom prst="roundRect">
              <a:avLst/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Переработка</a:t>
              </a:r>
            </a:p>
          </p:txBody>
        </p:sp>
        <p:cxnSp>
          <p:nvCxnSpPr>
            <p:cNvPr id="130" name="Прямая со стрелкой 129">
              <a:extLst>
                <a:ext uri="{FF2B5EF4-FFF2-40B4-BE49-F238E27FC236}">
                  <a16:creationId xmlns:a16="http://schemas.microsoft.com/office/drawing/2014/main" id="{1045720F-5C06-7EAB-1C13-13D9C5AA0CF5}"/>
                </a:ext>
              </a:extLst>
            </p:cNvPr>
            <p:cNvCxnSpPr>
              <a:cxnSpLocks/>
            </p:cNvCxnSpPr>
            <p:nvPr/>
          </p:nvCxnSpPr>
          <p:spPr>
            <a:xfrm>
              <a:off x="3918680" y="2698777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 стрелкой 130">
              <a:extLst>
                <a:ext uri="{FF2B5EF4-FFF2-40B4-BE49-F238E27FC236}">
                  <a16:creationId xmlns:a16="http://schemas.microsoft.com/office/drawing/2014/main" id="{D13C9CC3-CA1B-6642-A0F2-03ADBA360912}"/>
                </a:ext>
              </a:extLst>
            </p:cNvPr>
            <p:cNvCxnSpPr>
              <a:cxnSpLocks/>
            </p:cNvCxnSpPr>
            <p:nvPr/>
          </p:nvCxnSpPr>
          <p:spPr>
            <a:xfrm>
              <a:off x="6113451" y="2694256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 стрелкой 131">
              <a:extLst>
                <a:ext uri="{FF2B5EF4-FFF2-40B4-BE49-F238E27FC236}">
                  <a16:creationId xmlns:a16="http://schemas.microsoft.com/office/drawing/2014/main" id="{7440E3B5-F9AA-47ED-47FB-41375699E07D}"/>
                </a:ext>
              </a:extLst>
            </p:cNvPr>
            <p:cNvCxnSpPr>
              <a:cxnSpLocks/>
            </p:cNvCxnSpPr>
            <p:nvPr/>
          </p:nvCxnSpPr>
          <p:spPr>
            <a:xfrm>
              <a:off x="2137497" y="2694256"/>
              <a:ext cx="345628" cy="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Скругленный прямоугольник 132">
              <a:extLst>
                <a:ext uri="{FF2B5EF4-FFF2-40B4-BE49-F238E27FC236}">
                  <a16:creationId xmlns:a16="http://schemas.microsoft.com/office/drawing/2014/main" id="{F3BB31F5-B958-CDF6-4337-0119D2DD270C}"/>
                </a:ext>
              </a:extLst>
            </p:cNvPr>
            <p:cNvSpPr/>
            <p:nvPr/>
          </p:nvSpPr>
          <p:spPr>
            <a:xfrm>
              <a:off x="6459078" y="2145789"/>
              <a:ext cx="1849144" cy="1096933"/>
            </a:xfrm>
            <a:prstGeom prst="roundRect">
              <a:avLst>
                <a:gd name="adj" fmla="val 7784"/>
              </a:avLst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Нормативные сроки эксплуатации строительных материалов, изделий и конструкций</a:t>
              </a:r>
              <a:r>
                <a:rPr lang="ru-US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3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Скругленный прямоугольник 133">
              <a:extLst>
                <a:ext uri="{FF2B5EF4-FFF2-40B4-BE49-F238E27FC236}">
                  <a16:creationId xmlns:a16="http://schemas.microsoft.com/office/drawing/2014/main" id="{C4C8B3F6-D0E1-0C9E-4577-8F801F98E373}"/>
                </a:ext>
              </a:extLst>
            </p:cNvPr>
            <p:cNvSpPr/>
            <p:nvPr/>
          </p:nvSpPr>
          <p:spPr>
            <a:xfrm>
              <a:off x="4264307" y="2448135"/>
              <a:ext cx="1849144" cy="492242"/>
            </a:xfrm>
            <a:prstGeom prst="roundRect">
              <a:avLst/>
            </a:prstGeom>
            <a:ln w="25400"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3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Виды и объемы строительных отходов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6628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19333</TotalTime>
  <Words>35</Words>
  <Application>Microsoft Macintosh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Helen</dc:creator>
  <cp:lastModifiedBy>Elena S</cp:lastModifiedBy>
  <cp:revision>45</cp:revision>
  <dcterms:created xsi:type="dcterms:W3CDTF">2023-04-01T08:15:23Z</dcterms:created>
  <dcterms:modified xsi:type="dcterms:W3CDTF">2024-03-10T16:24:05Z</dcterms:modified>
</cp:coreProperties>
</file>